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256" r:id="rId3"/>
    <p:sldId id="289" r:id="rId4"/>
    <p:sldId id="311" r:id="rId5"/>
    <p:sldId id="290" r:id="rId6"/>
    <p:sldId id="291" r:id="rId7"/>
    <p:sldId id="292" r:id="rId8"/>
    <p:sldId id="295" r:id="rId9"/>
    <p:sldId id="296" r:id="rId10"/>
    <p:sldId id="297" r:id="rId11"/>
    <p:sldId id="312" r:id="rId12"/>
    <p:sldId id="298" r:id="rId13"/>
    <p:sldId id="304" r:id="rId14"/>
    <p:sldId id="301" r:id="rId15"/>
    <p:sldId id="308" r:id="rId16"/>
    <p:sldId id="306" r:id="rId17"/>
    <p:sldId id="309" r:id="rId18"/>
    <p:sldId id="310" r:id="rId19"/>
    <p:sldId id="283" r:id="rId20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3333FF"/>
    <a:srgbClr val="FFFF66"/>
    <a:srgbClr val="FFFF99"/>
    <a:srgbClr val="070795"/>
    <a:srgbClr val="98046E"/>
    <a:srgbClr val="8D0F7B"/>
    <a:srgbClr val="830D8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84DCB-5656-4FD5-AE72-36DC2191918B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1358F-40DF-4067-8867-AC28225BEA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27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D2886-62A7-46C1-B417-0DA9835DD4D8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7E8A-DFB4-42E7-AB92-B8298D62E2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31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08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198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7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211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57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537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650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732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888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6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1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23AE8-59D0-4A8B-AE61-E0AD5D5A7957}" type="datetimeFigureOut">
              <a:rPr lang="th-TH" smtClean="0"/>
              <a:t>26/08/57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19D6-6362-4050-8240-9686B40DA9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38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1052736"/>
            <a:ext cx="6336704" cy="1008112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b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1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</a:t>
            </a:r>
            <a:r>
              <a:rPr lang="th-TH" sz="31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</a:t>
            </a:r>
            <a:br>
              <a:rPr lang="th-TH" sz="31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1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คณะกรรมการบริหารการเงินการคลัง</a:t>
            </a:r>
            <a:r>
              <a:rPr lang="en-US" sz="31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1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CFO)</a:t>
            </a:r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1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เขตบริการสุขภาพที่ </a:t>
            </a:r>
            <a:r>
              <a:rPr lang="en-US" sz="31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br>
              <a:rPr lang="en-US" sz="31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7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27784" y="3429001"/>
            <a:ext cx="590465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r"/>
            <a:endParaRPr lang="th-TH" sz="24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ประชุมคณะกรรมการฯ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  <a:p>
            <a:pPr algn="r"/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 </a:t>
            </a:r>
            <a:r>
              <a:rPr lang="th-TH" sz="24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endParaRPr lang="en-US" sz="24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76651"/>
            <a:ext cx="2016224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44824"/>
            <a:ext cx="201622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201622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9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13599"/>
            <a:ext cx="2664295" cy="119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9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413598"/>
            <a:ext cx="2808312" cy="119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9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13598"/>
            <a:ext cx="3024336" cy="119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0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539552" y="1196752"/>
            <a:ext cx="8136904" cy="4464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กำหนดการ  วันที่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18-19 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</a:t>
            </a:r>
          </a:p>
          <a:p>
            <a:pPr algn="l"/>
            <a:r>
              <a:rPr lang="en-US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-ประชุมสรุปผลงาน ณ โรงแรมแม่น้ำรามาดาพลาซ่า กรุงเทพฯ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-ศึกษาดูงานเรื่อง การเงินการคลังและระบบควบคุมภายใน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ที่สายออกบัตรธนาคาร ธนาคารแห่งประเทศไทย จ.นครปฐม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-ศึกษาดูงานเรื่อง การบริหารโรงพยาบาลยุคใหม่และนวัตกรรมบริการสุขภาพ ที่โรงพยาบาล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ธรรมศษ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สตร์เฉลิมพระเกียรติ จ.ปทุมธานี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-ผู้เข้าร่วมประชุมและศึกษาดูงาน จำนวน 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47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-ผู้บริหารและคณะจากกระทรวงสาธารณสุขที่ร่วมงาน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นพ.ทวีเกียรติ  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บุญย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ไพศาลเจริญ ผู้ตรวจราชการกระทรวงสาธารณสุข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นพ.บัญชา  ค้าของ ผอ.สำนักบริหารกลางและกลุ่มประกันสุขภาพ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ทีมงานจากสำนักตรวจและประเมินผล/สำนักบริหารการสาธารณสุข/กลุ่มประกันสุขภาพ</a:t>
            </a:r>
            <a:endParaRPr lang="en-US" sz="1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1800" b="1" u="sng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l"/>
            <a:r>
              <a:rPr lang="en-US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136904" cy="7920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โครงการประชุมสรุปผลงานและศึกษาดูงาน</a:t>
            </a:r>
            <a:b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ของคณะกรรมการบริหารการเงินการคลัง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(CFO)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055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โครงการรอดำเนินการ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 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736304" cy="176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539552" y="1484784"/>
            <a:ext cx="8136904" cy="5040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US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กำหนดประชุม   เดือน กันยายน </a:t>
            </a:r>
            <a:r>
              <a:rPr lang="en-US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</a:p>
          <a:p>
            <a:pPr algn="l"/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-เป้าหมายผู้เข้าประชุม</a:t>
            </a:r>
          </a:p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ผอ.รพ./หน.บริหาร ทุกโรงพยาบาล</a:t>
            </a:r>
          </a:p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-เนื้อหาการประชุม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แนวทางบริหารการเงินการคลังรพ.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(ผอ.รพ.ที่เป็น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Best Practice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เป็นวิทยากร)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การตรวจสอบบัญชีเบื้องต้น</a:t>
            </a:r>
            <a:endParaRPr lang="en-US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3.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การอ่านและวิเคราะห์งบการเงินรพ.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การจัดทำแผนรับ-จ่ายเงินบำรุงปี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5.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เรื่องอื่นๆ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</a:p>
          <a:p>
            <a:pPr algn="l"/>
            <a:endParaRPr lang="th-TH" sz="2800" b="1" u="sng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136904" cy="108011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ประชุมผู้บริหาร รพ.    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2779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กิจกรรมดำเนินงานอื่นๆ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ของคณะ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CFO-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เขตบริการสุขภาพที่ 10 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736304" cy="176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3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71601" y="692696"/>
            <a:ext cx="8062664" cy="93610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ลงพื้นที่ตรวจสอบรพ.วิกฤติทางการเงิน</a:t>
            </a:r>
            <a:endParaRPr lang="th-TH" sz="3200" b="1" dirty="0">
              <a:solidFill>
                <a:srgbClr val="0A045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83568" y="1700808"/>
            <a:ext cx="8064896" cy="43924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ความถูกต้องและน่าเชื่อถือของบัญชีและรายงานการเงิน</a:t>
            </a:r>
          </a:p>
          <a:p>
            <a:pPr algn="l"/>
            <a:r>
              <a:rPr lang="en-US" sz="2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0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ประสิทธิภาพของระบบควบคุมภายใน</a:t>
            </a:r>
            <a:endParaRPr lang="en-US" sz="2000" b="1" dirty="0" smtClean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ผลการวิเคราะห์ด้านการเงินการคลัง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3.1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ประสิทธิภาพการให้บริการตามศักยภาพของรพ.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3.2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ตัวชี้วัดด้านการเงินการคลังเปรียบเทียบย้อนหลัง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3.3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การปฏิบัติตามแผนเงินบำรุงปี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3.4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เปรียบเทียบผลงานบริการ/รายได้/ค่าใช้จ่าย/การบริหาร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จัดการด้านยา-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–วัสดุอื่นๆ ตามกลุ่มรพ.ภายในเขต</a:t>
            </a:r>
            <a:endParaRPr lang="en-US" sz="20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3.5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ความเป็นไปได้ของแผนเพิ่มประสิทธิภาพ/มาตรการที่รพ.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กำหนดเพื่อแก้ปัญหาทางการเงิน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3.6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ข้อคิดเห็นของ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ต่อการให้ความช่วยเหลือและแก้ปัญหา</a:t>
            </a:r>
          </a:p>
          <a:p>
            <a:pPr algn="l"/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ทางการเงินของรพ.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</a:t>
            </a:r>
            <a:endParaRPr lang="th-TH" sz="2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1152127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ผลงานการตรวจสอบ</a:t>
            </a:r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ข้อมูลรายงาน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</a:t>
            </a:r>
            <a:b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และบัญชีรพ.   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83568" y="2996952"/>
            <a:ext cx="7992888" cy="30963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รพ.ชานุมาน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รพ.วังหิน   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รพ.ยโสธร/รพ.คำเขื่อนแก้ว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รพ.ตาลสุม</a:t>
            </a:r>
          </a:p>
          <a:p>
            <a:pPr algn="l"/>
            <a:endParaRPr lang="th-TH" sz="28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endParaRPr lang="th-TH" sz="36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83568" y="2101044"/>
            <a:ext cx="7992888" cy="751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32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ตรวจสอบรอบแรก </a:t>
            </a:r>
            <a:r>
              <a:rPr lang="th-TH" sz="32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.-</a:t>
            </a:r>
            <a:r>
              <a:rPr lang="th-TH" sz="32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: 4  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32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683568" y="2924944"/>
            <a:ext cx="7992888" cy="3024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พค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 -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รพ.วารินชำราบ จ.อุบลฯ</a:t>
            </a:r>
            <a:b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มิย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 -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 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 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พรรษาฯ จ.อุบลฯ</a:t>
            </a:r>
          </a:p>
          <a:p>
            <a:pPr algn="l"/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มิย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 -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ตระการพืชผล จ.อุบลฯ</a:t>
            </a:r>
          </a:p>
          <a:p>
            <a:pPr algn="l"/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3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 -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รพ.นิคมคำสร้อย จ.มุกดาหาร</a:t>
            </a:r>
          </a:p>
          <a:p>
            <a:pPr algn="l"/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7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 -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เขมราฐ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จ.อุบลฯ</a:t>
            </a:r>
          </a:p>
          <a:p>
            <a:pPr algn="l"/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 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-รพ.หัวตะพาน จ.อำนาจเจริญ</a:t>
            </a:r>
          </a:p>
          <a:p>
            <a:pPr algn="l"/>
            <a:r>
              <a:rPr lang="th-TH" sz="28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 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   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-รพ.</a:t>
            </a:r>
            <a:r>
              <a:rPr lang="th-TH" sz="28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เลิง</a:t>
            </a:r>
            <a:r>
              <a:rPr lang="th-TH" sz="28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นกทา จ.ยโสธร</a:t>
            </a:r>
          </a:p>
          <a:p>
            <a:pPr algn="l"/>
            <a:endParaRPr lang="th-TH" sz="28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83568" y="1916832"/>
            <a:ext cx="7992888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32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ตรวจสอบรอบสอง </a:t>
            </a:r>
            <a:r>
              <a:rPr lang="th-TH" sz="32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พค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.-</a:t>
            </a:r>
            <a:r>
              <a:rPr lang="th-TH" sz="32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57: 7 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32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1152127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ผลงานการตรวจสอบ</a:t>
            </a:r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ข้อมูลรายงาน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</a:t>
            </a:r>
            <a:b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และบัญชีรพ.   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71601" y="692696"/>
            <a:ext cx="8062664" cy="93610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นำคณะ</a:t>
            </a:r>
            <a:r>
              <a:rPr lang="en-US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</a:t>
            </a:r>
            <a:r>
              <a:rPr lang="th-TH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  <a:br>
              <a:rPr lang="th-TH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ศึกษาดูงาน</a:t>
            </a:r>
            <a:r>
              <a:rPr lang="en-US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Best Practice</a:t>
            </a:r>
            <a:endParaRPr lang="th-TH" sz="3200" b="1" dirty="0">
              <a:solidFill>
                <a:srgbClr val="0A045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83568" y="1700808"/>
            <a:ext cx="8064896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2400" b="1" u="sng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2400" b="1" u="sng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u="sng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  <a:p>
            <a:pPr algn="l"/>
            <a:r>
              <a:rPr lang="en-US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-ภาคเช้าศึกษาดูงาน  รพ.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ราษี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ไศล จ.ศรีสะ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endParaRPr lang="th-TH" sz="24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-ภาคบ่ายศึกษาดูงาน รพ.ศรีรัตนะ จ.ศรีสะ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-คณะ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จาก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จำนวน 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 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-ผู้นิเทศจากกลุ่มประกันสุขภาพและสำนักบริหาร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การสาธารณสุข  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  <a:endParaRPr lang="th-TH" sz="24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71601" y="692696"/>
            <a:ext cx="8062664" cy="93610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นิเทศงานคณะที่ </a:t>
            </a:r>
            <a:r>
              <a:rPr lang="en-US" sz="3200" b="1" dirty="0" smtClean="0">
                <a:solidFill>
                  <a:srgbClr val="0A045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3200" b="1" dirty="0">
              <a:solidFill>
                <a:srgbClr val="0A045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83568" y="1700808"/>
            <a:ext cx="8064896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25-27  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มิย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-จ.อุบลราชธานี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2-4    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-จ.มุกดาหาร 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16-18  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-จ.อำนาจเจริญ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23-25  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-จ.ยโสธร</a:t>
            </a: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6-8    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57-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จ.ศรีสะ</a:t>
            </a:r>
            <a:r>
              <a:rPr lang="th-TH" sz="24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endParaRPr lang="th-TH" sz="24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endParaRPr lang="th-TH" sz="24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6" descr="image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153400" cy="515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34200" cy="1143000"/>
          </a:xfrm>
        </p:spPr>
        <p:txBody>
          <a:bodyPr/>
          <a:lstStyle/>
          <a:p>
            <a:r>
              <a:rPr lang="th-TH" sz="4000" b="1" i="1" dirty="0" smtClean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ร่วมด้วยช่วยกัน</a:t>
            </a:r>
            <a:endParaRPr lang="en-US" sz="4000" b="1" i="1" dirty="0" smtClean="0">
              <a:solidFill>
                <a:srgbClr val="3333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จัดทำเอกสาร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แจ้งหน่วยบริการในเขตบริการสุขภาพที่ 10 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736304" cy="176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6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990656" cy="1152127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ผลการดำเนินงาน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ตุลาคม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2556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83568" y="2996952"/>
            <a:ext cx="7992888" cy="30963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ตค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 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แนวทางการบริหารการเงินการคลังเขต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(เน้นแผนสมดุล-ผอ.รพ.อ่านงบการเงินทุกเดือน)</a:t>
            </a:r>
          </a:p>
          <a:p>
            <a:pPr algn="l"/>
            <a:endParaRPr lang="th-TH" sz="20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-แนวทางเพิ่มสภาพคล่องทางการเงินรพ.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(การลดรายจ่าย-เพิ่มรายได้-การบริหารจัดการ)</a:t>
            </a:r>
          </a:p>
          <a:p>
            <a:pPr algn="l"/>
            <a:endParaRPr lang="th-TH" sz="20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3.11 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-แนวทางเฝ้าระวังสถานการณ์การเงินเขต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(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ใช้เครื่องมือ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:FAI)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4.17 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-กำหนดมาตรการแก้ไขปัญหาการเงินการคลัง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โรงพยาบาล ในเขตบริการสุขภาพที่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th-TH" sz="20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83568" y="2101044"/>
            <a:ext cx="7992888" cy="751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จัดทำเอกสารแจ้งหน่วยบริการ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ฉบับ</a:t>
            </a:r>
            <a:endParaRPr lang="th-TH" sz="28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จัดทำโครงการประชุม/อบรม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หน่วยบริการในเขตบริการสุขภาพที่ 10 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2520280" cy="176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736304" cy="176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6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1152127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ผลการดำเนินงาน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ตุลาคม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2556-19 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683568" y="2996952"/>
            <a:ext cx="7992888" cy="30963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โครงการประชุม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ละครั้ง/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ครั้งต่อปี</a:t>
            </a:r>
          </a:p>
          <a:p>
            <a:pPr algn="l"/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-ประชุมครั้งที่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		  6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ธค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56</a:t>
            </a:r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-ประชุมครั้งที่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		13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57</a:t>
            </a: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ประชุมครั้งที่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3            23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พค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83568" y="2101044"/>
            <a:ext cx="7992888" cy="7518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โครงการ/กิจกรรมที่ดำเนินการแล้วเสร็จ</a:t>
            </a:r>
            <a:endParaRPr lang="th-TH" sz="32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539552" y="1124744"/>
            <a:ext cx="8136904" cy="5040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US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 </a:t>
            </a:r>
            <a:r>
              <a:rPr lang="en-US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ครั้ง  </a:t>
            </a:r>
            <a:r>
              <a:rPr lang="en-US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  </a:t>
            </a:r>
            <a:r>
              <a:rPr lang="th-TH" sz="2800" b="1" u="sng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มค</a:t>
            </a:r>
            <a:r>
              <a:rPr lang="th-TH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-เป้าหมาย        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17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-ผู้เข้าประชุม          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  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-ผอ.รพ.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ทีมงานเข้าประชุม 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11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แห่ง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-มีเฉพาะทีมงานเข้าประชุม 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6 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(รพ.อำนาจ/ชานุมาน/ปทุมราช/</a:t>
            </a:r>
            <a:r>
              <a:rPr lang="th-TH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เลิง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นกทา/</a:t>
            </a:r>
            <a:r>
              <a:rPr lang="th-TH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เขมราฐ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/กุด</a:t>
            </a:r>
            <a:r>
              <a:rPr lang="th-TH" sz="2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ข้าวปุ้น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-ผอ.รพ.และทีมงานจากศก.ร่วมประชุม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(วังหิน/โนนคูณ/ภูสิงห์)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-วิทยากร  ผอ.รพ.ม่วงสามสิบ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</a:t>
            </a:r>
            <a:r>
              <a:rPr lang="th-TH" sz="2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ทพ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.จากรพ.ไพรบึง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136904" cy="6480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7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36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36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โครงการประชุมรพ.วิกฤติระดับ </a:t>
            </a:r>
            <a:r>
              <a:rPr lang="en-US" sz="36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br>
              <a:rPr lang="en-US" sz="36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5362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539552" y="1700808"/>
            <a:ext cx="8136904" cy="4824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US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ประชุมครั้งที่ </a:t>
            </a:r>
            <a:r>
              <a:rPr lang="en-US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	17-18  </a:t>
            </a:r>
            <a:r>
              <a:rPr lang="th-TH" sz="2400" b="1" u="sng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</a:t>
            </a:r>
            <a:r>
              <a:rPr lang="th-TH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57</a:t>
            </a:r>
          </a:p>
          <a:p>
            <a:pPr algn="l"/>
            <a:r>
              <a:rPr lang="en-US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-ผู้เข้าประชุม     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250 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  จาก   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71 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-ได้ข้อตกลง แนวทางเก็บข้อมูลบัญชี</a:t>
            </a:r>
            <a:r>
              <a:rPr lang="en-US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Cost</a:t>
            </a:r>
          </a:p>
          <a:p>
            <a:pPr algn="l"/>
            <a:r>
              <a:rPr lang="en-US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เหมือนกันทั้งเขต</a:t>
            </a:r>
          </a:p>
          <a:p>
            <a:pPr algn="l"/>
            <a:r>
              <a:rPr lang="th-TH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ประชุมครั้งที่</a:t>
            </a:r>
            <a:r>
              <a:rPr lang="en-US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 </a:t>
            </a:r>
            <a:r>
              <a:rPr lang="th-TH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เพื่อทำ </a:t>
            </a:r>
            <a:r>
              <a:rPr lang="en-US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Cost</a:t>
            </a:r>
            <a:r>
              <a:rPr lang="th-TH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ปี</a:t>
            </a:r>
            <a:r>
              <a:rPr lang="en-US" sz="24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2556</a:t>
            </a:r>
          </a:p>
          <a:p>
            <a:pPr algn="l"/>
            <a:r>
              <a:rPr lang="en-US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4-5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4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อำนาจเจริญ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มุกดาหาร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10-11 </a:t>
            </a:r>
            <a:r>
              <a:rPr lang="th-TH" sz="24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ศรีสะ</a:t>
            </a:r>
            <a:r>
              <a:rPr lang="th-TH" sz="24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endParaRPr lang="th-TH" sz="24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17-18 </a:t>
            </a:r>
            <a:r>
              <a:rPr lang="th-TH" sz="24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อุบลราชธานี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-ทีมยโสธร  เป็นวิทยากร/พี่เลี้ยง</a:t>
            </a:r>
          </a:p>
          <a:p>
            <a:pPr algn="l"/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-ผลลัพธ์ สามารถจัดส่ง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Cost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2556</a:t>
            </a:r>
          </a:p>
          <a:p>
            <a:pPr algn="l"/>
            <a:r>
              <a:rPr lang="en-US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ได้ครบ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แห่ง(ยังไม่รวมรพ.ใหม่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แห่ง)</a:t>
            </a:r>
          </a:p>
          <a:p>
            <a:pPr algn="l"/>
            <a:endParaRPr lang="th-TH" sz="2800" b="1" dirty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US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2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2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136904" cy="100811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ประชุมพัฒนาคุณภาพ</a:t>
            </a:r>
            <a:b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ข้อมูลบัญชี/</a:t>
            </a:r>
            <a:r>
              <a:rPr lang="en-US" sz="32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Cost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79003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539552" y="1196752"/>
            <a:ext cx="8136904" cy="43204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จัดประชุมทบทวนการพัฒนาคุณภาพบัญชี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สำหรับโรงพยาบาลในเขตจังหวัดอุบลราชธานีและมุกดาหาร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-วันที่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(วิทยากร –นพ.ประวิ  อ่ำพันธุ์และคณะ) 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-เป้าหมาย รพ.วิกฤติ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-เข้าประชุมจริง จำนวน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แห่ง/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148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  <a:endParaRPr lang="en-US" sz="20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000" b="1" u="sng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2.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จัดทำแผนตรวจสอบรายงานการเงินและบัญชีโรงพยาบาล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ครอบคลุม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100 %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 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พค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57-</a:t>
            </a:r>
            <a:r>
              <a:rPr lang="th-TH" sz="20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  <a:p>
            <a:pPr algn="l"/>
            <a:r>
              <a:rPr lang="en-US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-ทีม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 ตรวจสอบ รพ.วิกฤติระดับ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 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algn="l"/>
            <a:r>
              <a:rPr lang="th-TH" sz="20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-ทีม </a:t>
            </a:r>
            <a:r>
              <a:rPr lang="en-US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CFO </a:t>
            </a:r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ตรวจสอบ รพ.ที่เหลือภาย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ในจังหวัด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**</a:t>
            </a:r>
            <a:r>
              <a:rPr lang="th-TH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กำหนดแล้วเสร็จ </a:t>
            </a:r>
            <a:r>
              <a:rPr lang="en-US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</a:t>
            </a:r>
            <a:r>
              <a:rPr lang="th-TH" sz="1800" b="1" u="sng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  <a:endParaRPr lang="th-TH" sz="1800" b="1" u="sng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136904" cy="72007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โครงการพัฒนาคุณภาพและตรวจสอบข้อมูล</a:t>
            </a:r>
            <a:b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การเงินและบัญชี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2368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539552" y="1628800"/>
            <a:ext cx="8136904" cy="396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0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จัดอบรมเรื่อง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ธรรมาภิ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บาลและจริยธรรมด้านยา เวชภัณฑ์และพัสดุฯ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-วันที่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 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โรงแรมลายทอง จ.อุบลราชธานี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-วิทยากร จากกระทรวงสาธารณสุข/จุฬาลงกรณ์มหาวิทยาลัย/ผอ.สำนักงานป้องกันและปราบปรามการทุจริต เขต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นครราชสีมา/</a:t>
            </a:r>
          </a:p>
          <a:p>
            <a:pPr algn="l"/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ภก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.จากรพ.บางบ่อ จ.สมุทรปราการ/นพ.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.ศรีสะ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/ผอ.รพ.อำนาจเจริญ/ผอ.รพ.ศรีรัตนะ</a:t>
            </a:r>
          </a:p>
          <a:p>
            <a:pPr algn="l"/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-เป้าหมาย 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./รพ.ทุกแห่ง จำนวน 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330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-เข้าประชุมจริง ครบทุกแห่ง/จำนวน 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356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</a:p>
          <a:p>
            <a:pPr algn="l"/>
            <a:r>
              <a:rPr lang="th-TH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(มีหัวหน้ากลุ่มงานทันตก</a:t>
            </a:r>
            <a:r>
              <a:rPr lang="th-TH" sz="18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รรม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บางแห่ง ขอเข้าอบรมเพิ่ม)</a:t>
            </a:r>
            <a:endParaRPr lang="en-US" sz="1800" b="1" dirty="0" smtClean="0">
              <a:solidFill>
                <a:srgbClr val="07079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1800" b="1" u="sng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u="sng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l"/>
            <a:r>
              <a:rPr lang="en-US" sz="18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136904" cy="12241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โครงการอบรม</a:t>
            </a:r>
            <a:r>
              <a:rPr lang="th-TH" sz="2400" b="1" dirty="0" err="1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ธรรมาภิ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บาลและจริยธรรมด้านยา </a:t>
            </a:r>
            <a:b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เวชภัณฑ์และพัสดุ  เขตบริการสุขภาพที่ </a:t>
            </a:r>
            <a:r>
              <a:rPr lang="en-US" sz="2400" b="1" dirty="0" smtClean="0">
                <a:solidFill>
                  <a:srgbClr val="07079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2879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1047</Words>
  <Application>Microsoft Office PowerPoint</Application>
  <PresentationFormat>นำเสนอทางหน้าจอ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             สรุปผลงาน คณะกรรมการบริหารการเงินการคลัง(CFO) เขตบริการสุขภาพที่ 10 </vt:lpstr>
      <vt:lpstr>1.จัดทำเอกสาร แจ้งหน่วยบริการในเขตบริการสุขภาพที่ 10 </vt:lpstr>
      <vt:lpstr>ผลการดำเนินงาน 1 ตุลาคม 2556-19 สิงหาคม 2557</vt:lpstr>
      <vt:lpstr>2.จัดทำโครงการประชุม/อบรม หน่วยบริการในเขตบริการสุขภาพที่ 10 </vt:lpstr>
      <vt:lpstr>ผลการดำเนินงาน 1 ตุลาคม 2556-19 สิงหาคม 2557</vt:lpstr>
      <vt:lpstr> 2. โครงการประชุมรพ.วิกฤติระดับ 7 </vt:lpstr>
      <vt:lpstr>3. โครงการประชุมพัฒนาคุณภาพ     ข้อมูลบัญชี/Unit Cost</vt:lpstr>
      <vt:lpstr>4. โครงการพัฒนาคุณภาพและตรวจสอบข้อมูล      การเงินและบัญชี</vt:lpstr>
      <vt:lpstr>5. โครงการอบรมธรรมาภิบาลและจริยธรรมด้านยา       เวชภัณฑ์และพัสดุ  เขตบริการสุขภาพที่ 10</vt:lpstr>
      <vt:lpstr>6. โครงการประชุมสรุปผลงานและศึกษาดูงาน      ของคณะกรรมการบริหารการเงินการคลัง(CFO)เขต 10</vt:lpstr>
      <vt:lpstr>โครงการรอดำเนินการ 1 โครงการ </vt:lpstr>
      <vt:lpstr>1. โครงการประชุมผู้บริหาร รพ.     </vt:lpstr>
      <vt:lpstr>3.กิจกรรมดำเนินงานอื่นๆ ของคณะ CFO-เขตบริการสุขภาพที่ 10 </vt:lpstr>
      <vt:lpstr>1.ลงพื้นที่ตรวจสอบรพ.วิกฤติทางการเงิน</vt:lpstr>
      <vt:lpstr>ผลงานการตรวจสอบข้อมูลรายงานการเงิน และบัญชีรพ.   </vt:lpstr>
      <vt:lpstr>ผลงานการตรวจสอบข้อมูลรายงานการเงิน และบัญชีรพ.   </vt:lpstr>
      <vt:lpstr>2.นำคณะCFOจังหวัด ศึกษาดูงานBest Practice</vt:lpstr>
      <vt:lpstr>3.นิเทศงานคณะที่ 3</vt:lpstr>
      <vt:lpstr>ร่วมด้วยช่วยกัน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สรุปรายงานการเงินการคลังปี 2556 เขตสุขภาพที่ 10 </dc:title>
  <dc:creator>ADMIN</dc:creator>
  <cp:lastModifiedBy>ggg</cp:lastModifiedBy>
  <cp:revision>127</cp:revision>
  <cp:lastPrinted>2014-08-26T04:47:38Z</cp:lastPrinted>
  <dcterms:created xsi:type="dcterms:W3CDTF">2013-12-05T02:21:13Z</dcterms:created>
  <dcterms:modified xsi:type="dcterms:W3CDTF">2014-08-26T04:47:39Z</dcterms:modified>
</cp:coreProperties>
</file>